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4" r:id="rId13"/>
  </p:sldMasterIdLst>
  <p:notesMasterIdLst>
    <p:notesMasterId r:id="rId17"/>
  </p:notesMasterIdLst>
  <p:handoutMasterIdLst>
    <p:handoutMasterId r:id="rId15"/>
  </p:handoutMasterIdLst>
  <p:sldIdLst>
    <p:sldId id="276" r:id="rId19"/>
    <p:sldId id="258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5" r:id="rId31"/>
    <p:sldId id="265" r:id="rId32"/>
    <p:sldId id="287" r:id="rId33"/>
    <p:sldId id="288" r:id="rId34"/>
    <p:sldId id="290" r:id="rId35"/>
    <p:sldId id="291" r:id="rId36"/>
    <p:sldId id="272" r:id="rId37"/>
    <p:sldId id="27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3767" autoAdjust="0"/>
  </p:normalViewPr>
  <p:slideViewPr>
    <p:cSldViewPr snapToGrid="0" snapToObjects="1">
      <p:cViewPr varScale="1">
        <p:scale>
          <a:sx n="76" d="100"/>
          <a:sy n="76" d="100"/>
        </p:scale>
        <p:origin x="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6995193104827.jpeg"></Relationship><Relationship Id="rId5" Type="http://schemas.openxmlformats.org/officeDocument/2006/relationships/image" Target="../media/fImage1670661448145.jpeg"></Relationship><Relationship Id="rId6" Type="http://schemas.openxmlformats.org/officeDocument/2006/relationships/image" Target="../media/fImage1236671453281.jpe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6995193144604.jpeg"></Relationship><Relationship Id="rId6" Type="http://schemas.openxmlformats.org/officeDocument/2006/relationships/image" Target="../media/fImage844321466827.jpeg"></Relationship><Relationship Id="rId7" Type="http://schemas.openxmlformats.org/officeDocument/2006/relationships/image" Target="../media/fImage1313151479961.jpeg"></Relationship><Relationship Id="rId8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6995193222382.jpeg"></Relationship><Relationship Id="rId4" Type="http://schemas.openxmlformats.org/officeDocument/2006/relationships/image" Target="../media/fImage67384148491.jpeg"></Relationship><Relationship Id="rId5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290743288716.jpe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7" Type="http://schemas.openxmlformats.org/officeDocument/2006/relationships/image" Target="../media/fImage1841443309895.png"></Relationship><Relationship Id="rId8" Type="http://schemas.openxmlformats.org/officeDocument/2006/relationships/image" Target="../media/fImage1249303315447.png"></Relationship><Relationship Id="rId9" Type="http://schemas.openxmlformats.org/officeDocument/2006/relationships/image" Target="../media/fImage2401543321726.png"></Relationship><Relationship Id="rId10" Type="http://schemas.openxmlformats.org/officeDocument/2006/relationships/image" Target="../media/fImage2073191492995.jpeg"></Relationship><Relationship Id="rId1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2006313431538.png"></Relationship><Relationship Id="rId4" Type="http://schemas.openxmlformats.org/officeDocument/2006/relationships/image" Target="../media/fImage1380921501942.jpe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2316143489912.png"></Relationship><Relationship Id="rId4" Type="http://schemas.openxmlformats.org/officeDocument/2006/relationships/image" Target="../media/fImage3042601514827.jpe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fImage1743233566299.png"></Relationship><Relationship Id="rId5" Type="http://schemas.openxmlformats.org/officeDocument/2006/relationships/image" Target="../media/fImage2992811525436.jpeg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2395613649894.jpeg"></Relationship><Relationship Id="rId3" Type="http://schemas.openxmlformats.org/officeDocument/2006/relationships/image" Target="../media/fImage914693658703.png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123956120141.jpeg"></Relationship><Relationship Id="rId5" Type="http://schemas.openxmlformats.org/officeDocument/2006/relationships/image" Target="../media/fImage20731913241.jpeg"></Relationship><Relationship Id="rId6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2395612636334.jpeg"></Relationship><Relationship Id="rId4" Type="http://schemas.openxmlformats.org/officeDocument/2006/relationships/image" Target="../media/fImage1380921338467.jpe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2395612709169.jpeg"></Relationship><Relationship Id="rId4" Type="http://schemas.openxmlformats.org/officeDocument/2006/relationships/image" Target="../media/fImage3042601346334.jpeg"></Relationship><Relationship Id="rId5" Type="http://schemas.openxmlformats.org/officeDocument/2006/relationships/image" Target="../media/fImage3042601366500.jpe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2395612751478.jpeg"></Relationship><Relationship Id="rId4" Type="http://schemas.openxmlformats.org/officeDocument/2006/relationships/image" Target="../media/fImage456861379169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2395612816962.jpeg"></Relationship><Relationship Id="rId4" Type="http://schemas.openxmlformats.org/officeDocument/2006/relationships/image" Target="../media/fImage4949011385724.jpe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016742905705.jpeg"></Relationship><Relationship Id="rId5" Type="http://schemas.openxmlformats.org/officeDocument/2006/relationships/image" Target="../media/fImage1419981391478.jpeg"></Relationship><Relationship Id="rId6" Type="http://schemas.openxmlformats.org/officeDocument/2006/relationships/image" Target="../media/fImage2717321409358.jpe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4" Type="http://schemas.openxmlformats.org/officeDocument/2006/relationships/image" Target="../media/fImage601674294491.jpeg"></Relationship><Relationship Id="rId5" Type="http://schemas.openxmlformats.org/officeDocument/2006/relationships/image" Target="../media/fImage992591416962.jpeg"></Relationship><Relationship Id="rId6" Type="http://schemas.openxmlformats.org/officeDocument/2006/relationships/image" Target="../media/fImage1954941424464.jpeg"></Relationship><Relationship Id="rId7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6016743032995.jpeg"></Relationship><Relationship Id="rId4" Type="http://schemas.openxmlformats.org/officeDocument/2006/relationships/image" Target="../media/fImage2171271435705.jpe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3365" y="1061720"/>
            <a:ext cx="9146540" cy="8261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Clone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 cording – </a:t>
            </a: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W3.CSS</a:t>
            </a: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 Template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(2)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9628505" y="5329555"/>
            <a:ext cx="2433955" cy="16579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20.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090930" y="3241040"/>
            <a:ext cx="6402705" cy="26758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1.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최종 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2.HTML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3.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각 파트 별 CSS 코드 구현과 결과 (부분 스크린샷)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4.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5.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1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23" descr="C:/Users/cdabo/AppData/Roaming/PolarisOffice/ETemp/14716_17041888/fImage699519310482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30480"/>
            <a:ext cx="697230" cy="296227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3" descr="C:/Users/cdabo/AppData/Roaming/PolarisOffice/ETemp/14716_17041888/fImage167066144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6110" y="614680"/>
            <a:ext cx="1962785" cy="61671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34" descr="C:/Users/cdabo/AppData/Roaming/PolarisOffice/ETemp/14716_17041888/fImage123667145328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1820" y="615315"/>
            <a:ext cx="2694940" cy="61798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99519314460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2900045"/>
            <a:ext cx="697230" cy="305498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8" descr="C:/Users/cdabo/AppData/Roaming/PolarisOffice/ETemp/14716_17041888/fImage844321466827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7665" y="746125"/>
            <a:ext cx="3097530" cy="58839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39" descr="C:/Users/cdabo/AppData/Roaming/PolarisOffice/ETemp/14716_17041888/fImage131315147996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44945" y="537845"/>
            <a:ext cx="1644015" cy="60902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99519322238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5944235"/>
            <a:ext cx="697230" cy="9150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43" descr="C:/Users/cdabo/AppData/Roaming/PolarisOffice/ETemp/14716_17041888/fImage673841484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4640" y="812165"/>
            <a:ext cx="3546475" cy="57499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 noGrp="1"/>
          </p:cNvSpPr>
          <p:nvPr>
            <p:ph type="title"/>
          </p:nvPr>
        </p:nvSpPr>
        <p:spPr>
          <a:xfrm rot="0">
            <a:off x="10795" y="7620"/>
            <a:ext cx="26003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  <a:tabLst>
                <a:tab pos="1979930" algn="l"/>
              </a:tabLst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30" descr="C:/Users/cdabo/AppData/Roaming/PolarisOffice/ETemp/14716_17041888/fImage1290743288716.jpe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5" b="7648"/>
          <a:stretch>
            <a:fillRect/>
          </a:stretch>
        </p:blipFill>
        <p:spPr>
          <a:xfrm rot="0">
            <a:off x="601345" y="666115"/>
            <a:ext cx="10992485" cy="60483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80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7" descr="C:/Users/cdabo/AppData/Roaming/PolarisOffice/ETemp/14716_17041888/fImage2073191492995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80740" y="790575"/>
            <a:ext cx="8496935" cy="45339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공통&amp;top&amp;nav&amp;header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32" descr="C:/Users/cdabo/AppData/Roaming/PolarisOffice/ETemp/14716_17041888/fImage184144330989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7820" y="727710"/>
            <a:ext cx="2697480" cy="49428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33" descr="C:/Users/cdabo/AppData/Roaming/PolarisOffice/ETemp/14716_17041888/fImage124930331544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98305" y="4133215"/>
            <a:ext cx="2583180" cy="25120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" name="그림 34" descr="C:/Users/cdabo/AppData/Roaming/PolarisOffice/ETemp/14716_17041888/fImage2401543321726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65475" y="3340100"/>
            <a:ext cx="3344545" cy="34112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0" name="도형 35"/>
          <p:cNvCxnSpPr/>
          <p:nvPr/>
        </p:nvCxnSpPr>
        <p:spPr>
          <a:xfrm rot="0" flipV="1">
            <a:off x="3023235" y="901700"/>
            <a:ext cx="349250" cy="16446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38"/>
          <p:cNvCxnSpPr/>
          <p:nvPr/>
        </p:nvCxnSpPr>
        <p:spPr>
          <a:xfrm rot="0" flipH="1" flipV="1">
            <a:off x="8752205" y="5339080"/>
            <a:ext cx="502920" cy="48260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projects)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40" descr="C:/Users/cdabo/AppData/Roaming/PolarisOffice/ETemp/14716_17041888/fImage200631343153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62340" y="1393190"/>
            <a:ext cx="3413125" cy="44507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4" name="그림 52" descr="C:/Users/cdabo/AppData/Roaming/PolarisOffice/ETemp/14716_17041888/fImage138092150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670" y="1812290"/>
            <a:ext cx="8211185" cy="35998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about)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42" descr="C:/Users/cdabo/AppData/Roaming/PolarisOffice/ETemp/14716_17041888/fImage231614348991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57795" y="768350"/>
            <a:ext cx="4097020" cy="53117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54" descr="C:/Users/cdabo/AppData/Roaming/PolarisOffice/ETemp/14716_17041888/fImage304260151482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525" y="1485900"/>
            <a:ext cx="7168515" cy="38823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contact)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Picture " descr="C:/Users/cdabo/AppData/Roaming/PolarisOffice/ETemp/14716_17041888/fImage17432335662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86725" y="706755"/>
            <a:ext cx="2940050" cy="594550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56" descr="C:/Users/cdabo/AppData/Roaming/PolarisOffice/ETemp/14716_17041888/fImage2992811525436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4245" y="702945"/>
            <a:ext cx="6652260" cy="596074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-3175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footer)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48" descr="C:/Users/cdabo/AppData/Roaming/PolarisOffice/ETemp/14716_17041888/fImage1239561364989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20"/>
          <a:stretch>
            <a:fillRect/>
          </a:stretch>
        </p:blipFill>
        <p:spPr>
          <a:xfrm rot="0">
            <a:off x="1188720" y="768985"/>
            <a:ext cx="9829165" cy="6438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49" descr="C:/Users/cdabo/AppData/Roaming/PolarisOffice/ETemp/14716_17041888/fImage91469365870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97300" y="1660525"/>
            <a:ext cx="4597400" cy="49225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259080" y="2125980"/>
            <a:ext cx="11682730" cy="3221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000">
                <a:latin typeface="Arial Rounded MT Bold" charset="0"/>
                <a:ea typeface="Arial Rounded MT Bold" charset="0"/>
              </a:rPr>
              <a:t>input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요소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입력하지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않고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submit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할 경우 뜨는 메시지창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script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로 작성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성공은 했지만 원본과 다르게 나타남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→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input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required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추가하여 해결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 (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크롬 브라우저 기본기능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)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000">
                <a:latin typeface="Arial Rounded MT Bold" charset="0"/>
                <a:ea typeface="Arial Rounded MT Bold" charset="0"/>
              </a:rPr>
              <a:t> about section img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크기만 조절하니까 다른 글자들 길이가 줄어들지 않음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→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.team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width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값 지정하고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 img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width:100%;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속성 적용하여 해결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D8DE54-F5C8-E3DA-2D3C-B6716FEA44AE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990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 descr="C:/Users/cdabo/AppData/Roaming/PolarisOffice/ETemp/14716_17041888/fImage12395612014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도형 3"/>
          <p:cNvSpPr>
            <a:spLocks/>
          </p:cNvSpPr>
          <p:nvPr/>
        </p:nvSpPr>
        <p:spPr>
          <a:xfrm rot="0">
            <a:off x="9244330" y="20320"/>
            <a:ext cx="2778125" cy="14865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" descr="C:/Users/cdabo/AppData/Roaming/PolarisOffice/ETemp/14716_17041888/fImage207319132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260" y="1646555"/>
            <a:ext cx="8957945" cy="477837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91135" y="2092325"/>
            <a:ext cx="11681460" cy="29171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3.5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시간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전에 했던 클론코딩과 비슷한 구조여서 비교적 수월했다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정렬해야될 게 많아서 조금 헷갈렸다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이전 클론코딩에서 발견하지 못했던 부분이 있었던 걸 알았고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그만큼 꼼꼼히 보려고 노력했다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B0A579-6ABD-80F7-73EF-78FE4AC876A8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72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6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1452880"/>
            <a:ext cx="2778125" cy="126365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2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6" descr="C:/Users/cdabo/AppData/Roaming/PolarisOffice/ETemp/14716_17041888/fImage138092133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" y="1789430"/>
            <a:ext cx="8947150" cy="39192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0" descr="C:/Users/cdabo/AppData/Roaming/PolarisOffice/ETemp/14716_17041888/fImage12395612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2692400"/>
            <a:ext cx="2778125" cy="152019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9" descr="C:/Users/cdabo/AppData/Roaming/PolarisOffice/ETemp/14716_17041888/fImage304260134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135" y="1354455"/>
            <a:ext cx="8759825" cy="4749165"/>
          </a:xfrm>
          <a:prstGeom prst="rect"/>
          <a:noFill/>
        </p:spPr>
      </p:pic>
      <p:pic>
        <p:nvPicPr>
          <p:cNvPr id="13" name="그림 11" descr="C:/Users/cdabo/AppData/Roaming/PolarisOffice/ETemp/14716_17041888/fImage3042601366500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135" y="1354455"/>
            <a:ext cx="8759825" cy="47491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75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4165600"/>
            <a:ext cx="2778125" cy="97980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4" descr="C:/Users/cdabo/AppData/Roaming/PolarisOffice/ETemp/14716_17041888/fImage45686137916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75" y="1850390"/>
            <a:ext cx="9012555" cy="33534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81696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5161280"/>
            <a:ext cx="2778125" cy="16643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7" descr="C:/Users/cdabo/AppData/Roaming/PolarisOffice/ETemp/14716_17041888/fImage494901138572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855" y="998855"/>
            <a:ext cx="8670290" cy="54343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7" descr="C:/Users/cdabo/AppData/Roaming/PolarisOffice/ETemp/14716_17041888/fImage601674290570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-3810"/>
            <a:ext cx="1353185" cy="257683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cdabo/AppData/Roaming/PolarisOffice/ETemp/14716_17041888/fImage141998139147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2260" y="1974215"/>
            <a:ext cx="5724525" cy="30543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21" descr="C:/Users/cdabo/AppData/Roaming/PolarisOffice/ETemp/14716_17041888/fImage271732140935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26810" y="471805"/>
            <a:ext cx="4004310" cy="60686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0167429449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2541270"/>
            <a:ext cx="1353185" cy="254254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5" descr="C:/Users/cdabo/AppData/Roaming/PolarisOffice/ETemp/14716_17041888/fImage99259141696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5425" y="2044700"/>
            <a:ext cx="5362575" cy="27203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26" descr="C:/Users/cdabo/AppData/Roaming/PolarisOffice/ETemp/14716_17041888/fImage195494142446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95645" y="329565"/>
            <a:ext cx="4455160" cy="62464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01674303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5113655"/>
            <a:ext cx="1353185" cy="170751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0" descr="C:/Users/cdabo/AppData/Roaming/PolarisOffice/ETemp/14716_17041888/fImage217127143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62020" y="768350"/>
            <a:ext cx="4342765" cy="59804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90</Paragraphs>
  <Words>275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9.104.151.49087</cp:version>
  <dcterms:modified xsi:type="dcterms:W3CDTF">2022-09-21T01:37:34Z</dcterms:modified>
</cp:coreProperties>
</file>